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59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83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92301-F513-42D1-9163-A6D3D3E21D93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AA21F-B2BB-45B1-AE0A-62838AD61C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51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A21F-B2BB-45B1-AE0A-62838AD61CA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56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A21F-B2BB-45B1-AE0A-62838AD61CA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07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9860-187A-496B-A21F-6977164D598D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5B31-33BA-46B1-B9F9-D039824473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9860-187A-496B-A21F-6977164D598D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5B31-33BA-46B1-B9F9-D039824473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9860-187A-496B-A21F-6977164D598D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5B31-33BA-46B1-B9F9-D039824473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9860-187A-496B-A21F-6977164D598D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5B31-33BA-46B1-B9F9-D039824473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9860-187A-496B-A21F-6977164D598D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5B31-33BA-46B1-B9F9-D039824473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9860-187A-496B-A21F-6977164D598D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5B31-33BA-46B1-B9F9-D039824473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9860-187A-496B-A21F-6977164D598D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5B31-33BA-46B1-B9F9-D039824473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9860-187A-496B-A21F-6977164D598D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5B31-33BA-46B1-B9F9-D039824473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9860-187A-496B-A21F-6977164D598D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5B31-33BA-46B1-B9F9-D039824473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9860-187A-496B-A21F-6977164D598D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5B31-33BA-46B1-B9F9-D039824473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9860-187A-496B-A21F-6977164D598D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5B31-33BA-46B1-B9F9-D039824473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F9860-187A-496B-A21F-6977164D598D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F5B31-33BA-46B1-B9F9-D0398244730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268288" algn="l"/>
            <a:r>
              <a:rPr lang="en-GB" sz="2800" b="1" dirty="0" smtClean="0">
                <a:latin typeface="Petrol" pitchFamily="50" charset="0"/>
              </a:rPr>
              <a:t>What is The Racket Pack?</a:t>
            </a:r>
            <a:endParaRPr lang="en-GB" sz="2800" b="1" dirty="0">
              <a:latin typeface="Petrol" pitchFamily="50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latin typeface="Agenda-Light" pitchFamily="2" charset="0"/>
              </a:rPr>
              <a:t>Badminton England's latest programme aimed at 5 – 11 year olds.</a:t>
            </a:r>
          </a:p>
          <a:p>
            <a:pPr>
              <a:buNone/>
            </a:pPr>
            <a:endParaRPr lang="en-GB" sz="1600" dirty="0" smtClean="0">
              <a:latin typeface="Agenda-Light" pitchFamily="2" charset="0"/>
            </a:endParaRPr>
          </a:p>
          <a:p>
            <a:r>
              <a:rPr lang="en-GB" sz="2400" dirty="0" smtClean="0">
                <a:latin typeface="Agenda-Light" pitchFamily="2" charset="0"/>
              </a:rPr>
              <a:t>Designed to provide fun sessions that teach children the essential skills of badminton.</a:t>
            </a:r>
          </a:p>
          <a:p>
            <a:endParaRPr lang="en-GB" sz="1600" dirty="0" smtClean="0">
              <a:latin typeface="Agenda-Light" pitchFamily="2" charset="0"/>
            </a:endParaRPr>
          </a:p>
          <a:p>
            <a:r>
              <a:rPr lang="en-GB" sz="2400" dirty="0" smtClean="0">
                <a:latin typeface="Agenda-Light" pitchFamily="2" charset="0"/>
              </a:rPr>
              <a:t>The content is suitable for both teachers and coaches to deliver both within curriculum and out of. </a:t>
            </a:r>
          </a:p>
          <a:p>
            <a:endParaRPr lang="en-GB" sz="2400" dirty="0">
              <a:latin typeface="Agenda-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58775" algn="l"/>
            <a:r>
              <a:rPr lang="en-GB" sz="2800" b="1" dirty="0" smtClean="0">
                <a:latin typeface="Petrol" pitchFamily="50" charset="0"/>
              </a:rPr>
              <a:t>How does The Racket </a:t>
            </a:r>
            <a:br>
              <a:rPr lang="en-GB" sz="2800" b="1" dirty="0" smtClean="0">
                <a:latin typeface="Petrol" pitchFamily="50" charset="0"/>
              </a:rPr>
            </a:br>
            <a:r>
              <a:rPr lang="en-GB" sz="2800" b="1" dirty="0" smtClean="0">
                <a:latin typeface="Petrol" pitchFamily="50" charset="0"/>
              </a:rPr>
              <a:t>Pack work?</a:t>
            </a:r>
            <a:endParaRPr lang="en-GB" sz="2800" b="1" dirty="0">
              <a:latin typeface="Petrol" pitchFamily="50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r>
              <a:rPr lang="en-GB" sz="3600" dirty="0" smtClean="0">
                <a:latin typeface="Agenda-Light" pitchFamily="2" charset="0"/>
              </a:rPr>
              <a:t>The programme content is broken down into 3 age groups:</a:t>
            </a:r>
          </a:p>
          <a:p>
            <a:pPr lvl="1"/>
            <a:r>
              <a:rPr lang="en-GB" sz="3300" dirty="0" smtClean="0">
                <a:latin typeface="Agenda-Light" pitchFamily="2" charset="0"/>
              </a:rPr>
              <a:t>Key Stage 1: </a:t>
            </a:r>
            <a:r>
              <a:rPr lang="en-GB" sz="3300" dirty="0" err="1" smtClean="0">
                <a:latin typeface="Agenda-Light" pitchFamily="2" charset="0"/>
              </a:rPr>
              <a:t>Yr</a:t>
            </a:r>
            <a:r>
              <a:rPr lang="en-GB" sz="3300" dirty="0" smtClean="0">
                <a:latin typeface="Agenda-Light" pitchFamily="2" charset="0"/>
              </a:rPr>
              <a:t> 1 &amp; 2 (Age 5-7)</a:t>
            </a:r>
          </a:p>
          <a:p>
            <a:pPr lvl="1"/>
            <a:r>
              <a:rPr lang="en-GB" sz="3300" dirty="0" smtClean="0">
                <a:latin typeface="Agenda-Light" pitchFamily="2" charset="0"/>
              </a:rPr>
              <a:t>Key Stage 2: Yr 3 &amp; 4 (Age 7-9)</a:t>
            </a:r>
          </a:p>
          <a:p>
            <a:pPr lvl="1"/>
            <a:r>
              <a:rPr lang="en-GB" sz="3300" dirty="0" smtClean="0">
                <a:latin typeface="Agenda-Light" pitchFamily="2" charset="0"/>
              </a:rPr>
              <a:t>Key Stage 2: Yr 5 &amp; 6 (Age 9-11)</a:t>
            </a:r>
          </a:p>
          <a:p>
            <a:endParaRPr lang="en-GB" sz="1600" dirty="0" smtClean="0">
              <a:latin typeface="Agenda-Light" pitchFamily="2" charset="0"/>
            </a:endParaRPr>
          </a:p>
          <a:p>
            <a:r>
              <a:rPr lang="en-GB" sz="3600" dirty="0" smtClean="0">
                <a:latin typeface="Agenda-Light" pitchFamily="2" charset="0"/>
              </a:rPr>
              <a:t>For each age group we provide:</a:t>
            </a:r>
          </a:p>
          <a:p>
            <a:pPr lvl="1"/>
            <a:r>
              <a:rPr lang="en-GB" sz="3300" dirty="0" smtClean="0">
                <a:latin typeface="Agenda-Light" pitchFamily="2" charset="0"/>
              </a:rPr>
              <a:t>6 sessions for initial delivery (Module 1)</a:t>
            </a:r>
          </a:p>
          <a:p>
            <a:pPr lvl="1"/>
            <a:r>
              <a:rPr lang="en-GB" sz="3300" dirty="0" smtClean="0">
                <a:latin typeface="Agenda-Light" pitchFamily="2" charset="0"/>
              </a:rPr>
              <a:t>6 sessions for extension (Module 2)</a:t>
            </a:r>
          </a:p>
          <a:p>
            <a:pPr marL="457200" lvl="1" indent="0">
              <a:buNone/>
            </a:pPr>
            <a:endParaRPr lang="en-GB" sz="2900" dirty="0" smtClean="0">
              <a:latin typeface="Agenda-Light" pitchFamily="2" charset="0"/>
            </a:endParaRPr>
          </a:p>
          <a:p>
            <a:r>
              <a:rPr lang="en-GB" sz="3600" dirty="0" smtClean="0">
                <a:latin typeface="Agenda-Light" pitchFamily="2" charset="0"/>
              </a:rPr>
              <a:t>The content covers the following 5 key skills:</a:t>
            </a:r>
          </a:p>
          <a:p>
            <a:pPr lvl="1"/>
            <a:r>
              <a:rPr lang="en-GB" sz="3300" dirty="0" smtClean="0">
                <a:latin typeface="Agenda-Light" pitchFamily="2" charset="0"/>
              </a:rPr>
              <a:t>Grips, Movement, Forehand &amp; Backhand Serving, Underarm hitting and Overhead hitting</a:t>
            </a:r>
          </a:p>
          <a:p>
            <a:pPr lvl="1">
              <a:buNone/>
            </a:pPr>
            <a:endParaRPr lang="en-GB" sz="2000" dirty="0" smtClean="0">
              <a:latin typeface="Agenda-Light" pitchFamily="2" charset="0"/>
            </a:endParaRPr>
          </a:p>
          <a:p>
            <a:endParaRPr lang="en-GB" sz="3300" dirty="0" smtClean="0">
              <a:latin typeface="Agenda-Light" pitchFamily="2" charset="0"/>
            </a:endParaRPr>
          </a:p>
          <a:p>
            <a:pPr lvl="1">
              <a:buNone/>
            </a:pPr>
            <a:endParaRPr lang="en-GB" sz="2000" dirty="0">
              <a:latin typeface="Agenda-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58775" algn="l"/>
            <a:r>
              <a:rPr lang="en-GB" sz="2800" b="1" dirty="0" smtClean="0">
                <a:latin typeface="Petrol" pitchFamily="50" charset="0"/>
              </a:rPr>
              <a:t>How is The Racket Pack</a:t>
            </a:r>
            <a:br>
              <a:rPr lang="en-GB" sz="2800" b="1" dirty="0" smtClean="0">
                <a:latin typeface="Petrol" pitchFamily="50" charset="0"/>
              </a:rPr>
            </a:br>
            <a:r>
              <a:rPr lang="en-GB" sz="2800" b="1" dirty="0" smtClean="0">
                <a:latin typeface="Petrol" pitchFamily="50" charset="0"/>
              </a:rPr>
              <a:t>delivered?</a:t>
            </a:r>
            <a:endParaRPr lang="en-GB" sz="2800" b="1" dirty="0">
              <a:latin typeface="Petrol" pitchFamily="50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pPr lvl="1">
              <a:buNone/>
            </a:pPr>
            <a:endParaRPr lang="en-GB" sz="2000" dirty="0" smtClean="0">
              <a:latin typeface="Agenda-Light" pitchFamily="2" charset="0"/>
            </a:endParaRPr>
          </a:p>
          <a:p>
            <a:r>
              <a:rPr lang="en-GB" dirty="0" smtClean="0">
                <a:latin typeface="Agenda-Light" pitchFamily="2" charset="0"/>
              </a:rPr>
              <a:t>Schools will be able to choose how they wish to deliver The Racket Pack</a:t>
            </a:r>
          </a:p>
          <a:p>
            <a:pPr marL="0" indent="0">
              <a:buNone/>
            </a:pPr>
            <a:endParaRPr lang="en-GB" dirty="0">
              <a:latin typeface="Agenda-Light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Agenda-Light" pitchFamily="2" charset="0"/>
              </a:rPr>
              <a:t>     The options are:</a:t>
            </a:r>
            <a:endParaRPr lang="en-GB" sz="2600" dirty="0" smtClean="0">
              <a:latin typeface="Agenda-Light" pitchFamily="2" charset="0"/>
            </a:endParaRPr>
          </a:p>
          <a:p>
            <a:pPr marL="457200" lvl="1" indent="0">
              <a:buNone/>
            </a:pPr>
            <a:endParaRPr lang="en-GB" sz="2900" dirty="0" smtClean="0">
              <a:latin typeface="Agenda-Light" pitchFamily="2" charset="0"/>
            </a:endParaRPr>
          </a:p>
          <a:p>
            <a:pPr lvl="1"/>
            <a:r>
              <a:rPr lang="en-GB" sz="2600" b="1" dirty="0" smtClean="0">
                <a:latin typeface="Agenda-Light" pitchFamily="2" charset="0"/>
              </a:rPr>
              <a:t>Coach delivery</a:t>
            </a:r>
            <a:r>
              <a:rPr lang="en-GB" sz="2600" dirty="0" smtClean="0">
                <a:latin typeface="Agenda-Light" pitchFamily="2" charset="0"/>
              </a:rPr>
              <a:t>: An approved Racket Pack qualified coach will come in and deliver all sessions. </a:t>
            </a:r>
          </a:p>
          <a:p>
            <a:pPr lvl="1"/>
            <a:endParaRPr lang="en-GB" sz="2600" b="1" dirty="0" smtClean="0">
              <a:latin typeface="Agenda-Light" pitchFamily="2" charset="0"/>
            </a:endParaRPr>
          </a:p>
          <a:p>
            <a:pPr lvl="1"/>
            <a:r>
              <a:rPr lang="en-GB" sz="2600" b="1" dirty="0" smtClean="0">
                <a:solidFill>
                  <a:srgbClr val="FF0000"/>
                </a:solidFill>
                <a:latin typeface="Agenda-Light" pitchFamily="2" charset="0"/>
              </a:rPr>
              <a:t>Teacher </a:t>
            </a:r>
            <a:r>
              <a:rPr lang="en-GB" sz="2600" b="1" dirty="0">
                <a:solidFill>
                  <a:srgbClr val="FF0000"/>
                </a:solidFill>
                <a:latin typeface="Agenda-Light" pitchFamily="2" charset="0"/>
              </a:rPr>
              <a:t>delivery: </a:t>
            </a:r>
            <a:r>
              <a:rPr lang="en-GB" sz="2600" dirty="0">
                <a:solidFill>
                  <a:srgbClr val="FF0000"/>
                </a:solidFill>
                <a:latin typeface="Agenda-Light" pitchFamily="2" charset="0"/>
              </a:rPr>
              <a:t>An identified teacher will attend </a:t>
            </a:r>
            <a:r>
              <a:rPr lang="en-GB" sz="2600" dirty="0" smtClean="0">
                <a:solidFill>
                  <a:srgbClr val="FF0000"/>
                </a:solidFill>
                <a:latin typeface="Agenda-Light" pitchFamily="2" charset="0"/>
              </a:rPr>
              <a:t>a </a:t>
            </a:r>
            <a:r>
              <a:rPr lang="en-GB" sz="2600" dirty="0">
                <a:solidFill>
                  <a:srgbClr val="FF0000"/>
                </a:solidFill>
                <a:latin typeface="Agenda-Light" pitchFamily="2" charset="0"/>
              </a:rPr>
              <a:t>practical CPD workshop that will provide all the technical knowledge required to deliver the programme.</a:t>
            </a:r>
          </a:p>
          <a:p>
            <a:pPr lvl="1"/>
            <a:endParaRPr lang="en-GB" sz="2600" b="1" dirty="0">
              <a:latin typeface="Agenda-Light" pitchFamily="2" charset="0"/>
            </a:endParaRPr>
          </a:p>
          <a:p>
            <a:pPr lvl="1"/>
            <a:r>
              <a:rPr lang="en-GB" sz="2600" b="1" dirty="0" smtClean="0">
                <a:latin typeface="Agenda-Light" pitchFamily="2" charset="0"/>
              </a:rPr>
              <a:t>Coach </a:t>
            </a:r>
            <a:r>
              <a:rPr lang="en-GB" sz="2600" b="1" dirty="0">
                <a:latin typeface="Agenda-Light" pitchFamily="2" charset="0"/>
              </a:rPr>
              <a:t>Mentor and Teacher </a:t>
            </a:r>
            <a:r>
              <a:rPr lang="en-GB" sz="2600" b="1" dirty="0" smtClean="0">
                <a:latin typeface="Agenda-Light" pitchFamily="2" charset="0"/>
              </a:rPr>
              <a:t>delivery: </a:t>
            </a:r>
            <a:r>
              <a:rPr lang="en-GB" sz="2600" dirty="0">
                <a:latin typeface="Agenda-Light" pitchFamily="2" charset="0"/>
              </a:rPr>
              <a:t>Identified teacher will work alongside a coach to gain badminton knowledge.</a:t>
            </a:r>
          </a:p>
          <a:p>
            <a:pPr lvl="1">
              <a:buNone/>
            </a:pPr>
            <a:endParaRPr lang="en-GB" sz="3300" dirty="0" smtClean="0">
              <a:latin typeface="Agenda-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58775" algn="l"/>
            <a:r>
              <a:rPr lang="en-GB" sz="2800" b="1" dirty="0" smtClean="0">
                <a:latin typeface="Petrol" pitchFamily="50" charset="0"/>
              </a:rPr>
              <a:t>Is there a resource for </a:t>
            </a:r>
            <a:br>
              <a:rPr lang="en-GB" sz="2800" b="1" dirty="0" smtClean="0">
                <a:latin typeface="Petrol" pitchFamily="50" charset="0"/>
              </a:rPr>
            </a:br>
            <a:r>
              <a:rPr lang="en-GB" sz="2800" b="1" dirty="0" smtClean="0">
                <a:latin typeface="Petrol" pitchFamily="50" charset="0"/>
              </a:rPr>
              <a:t>The Racket Pack?</a:t>
            </a:r>
            <a:endParaRPr lang="en-GB" sz="2800" b="1" dirty="0">
              <a:latin typeface="Petrol" pitchFamily="50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0032" y="1417638"/>
            <a:ext cx="4032448" cy="4603650"/>
          </a:xfrm>
        </p:spPr>
        <p:txBody>
          <a:bodyPr>
            <a:normAutofit/>
          </a:bodyPr>
          <a:lstStyle/>
          <a:p>
            <a:pPr lvl="0"/>
            <a:r>
              <a:rPr lang="en-GB" sz="2000" dirty="0" smtClean="0">
                <a:latin typeface="Agenda-Light" pitchFamily="2" charset="0"/>
              </a:rPr>
              <a:t>The programme resource will be provided through an </a:t>
            </a:r>
            <a:r>
              <a:rPr lang="en-GB" sz="2000" b="1" dirty="0" smtClean="0">
                <a:latin typeface="Agenda-Light" pitchFamily="2" charset="0"/>
              </a:rPr>
              <a:t>Online Resource </a:t>
            </a:r>
            <a:r>
              <a:rPr lang="en-GB" sz="2000" dirty="0" smtClean="0">
                <a:latin typeface="Agenda-Light" pitchFamily="2" charset="0"/>
              </a:rPr>
              <a:t>platform that gives teachers with access to:</a:t>
            </a:r>
          </a:p>
          <a:p>
            <a:pPr marL="0" lvl="0" indent="0">
              <a:buNone/>
            </a:pPr>
            <a:endParaRPr lang="en-GB" sz="2000" dirty="0" smtClean="0">
              <a:latin typeface="Agenda-Light" pitchFamily="2" charset="0"/>
            </a:endParaRPr>
          </a:p>
          <a:p>
            <a:pPr lvl="1"/>
            <a:r>
              <a:rPr lang="en-GB" sz="1800" dirty="0" smtClean="0">
                <a:latin typeface="Agenda-Light" pitchFamily="2" charset="0"/>
              </a:rPr>
              <a:t>Lesson Plans </a:t>
            </a:r>
          </a:p>
          <a:p>
            <a:pPr lvl="1"/>
            <a:r>
              <a:rPr lang="en-GB" sz="1800" dirty="0" smtClean="0">
                <a:latin typeface="Agenda-Light" pitchFamily="2" charset="0"/>
              </a:rPr>
              <a:t>Technical videos</a:t>
            </a:r>
          </a:p>
          <a:p>
            <a:pPr lvl="1"/>
            <a:r>
              <a:rPr lang="en-GB" sz="1800" dirty="0" smtClean="0">
                <a:latin typeface="Agenda-Light" pitchFamily="2" charset="0"/>
              </a:rPr>
              <a:t>Ability to build your own sessions by choosing between the various warm ups, skills and games.</a:t>
            </a:r>
          </a:p>
          <a:p>
            <a:pPr lvl="1">
              <a:buNone/>
            </a:pPr>
            <a:endParaRPr lang="en-GB" sz="2000" dirty="0">
              <a:latin typeface="Agenda-Light" pitchFamily="2" charset="0"/>
            </a:endParaRPr>
          </a:p>
        </p:txBody>
      </p:sp>
      <p:pic>
        <p:nvPicPr>
          <p:cNvPr id="6" name="Content Placeholder 5" descr="screen shot - hive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2736304" cy="299705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509120"/>
            <a:ext cx="2952328" cy="209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58775" algn="l"/>
            <a:r>
              <a:rPr lang="en-GB" sz="2200" b="1" dirty="0" smtClean="0">
                <a:latin typeface="Petrol" pitchFamily="50" charset="0"/>
              </a:rPr>
              <a:t>Is there a competition format?</a:t>
            </a:r>
            <a:endParaRPr lang="en-GB" sz="2200" b="1" dirty="0">
              <a:latin typeface="Petrol" pitchFamily="50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5112568"/>
          </a:xfrm>
        </p:spPr>
        <p:txBody>
          <a:bodyPr>
            <a:normAutofit/>
          </a:bodyPr>
          <a:lstStyle/>
          <a:p>
            <a:endParaRPr lang="en-GB" sz="2200" dirty="0" smtClean="0">
              <a:latin typeface="Agenda-Light" pitchFamily="2" charset="0"/>
            </a:endParaRPr>
          </a:p>
          <a:p>
            <a:r>
              <a:rPr lang="en-GB" sz="2200" dirty="0" smtClean="0">
                <a:latin typeface="Agenda-Light" pitchFamily="2" charset="0"/>
              </a:rPr>
              <a:t>Yes</a:t>
            </a:r>
            <a:r>
              <a:rPr lang="en-GB" sz="2200" dirty="0">
                <a:latin typeface="Agenda-Light" pitchFamily="2" charset="0"/>
              </a:rPr>
              <a:t>!</a:t>
            </a:r>
            <a:endParaRPr lang="en-GB" sz="2200" dirty="0" smtClean="0">
              <a:latin typeface="Agenda-Light" pitchFamily="2" charset="0"/>
            </a:endParaRPr>
          </a:p>
          <a:p>
            <a:pPr>
              <a:buNone/>
            </a:pPr>
            <a:endParaRPr lang="en-GB" sz="2200" dirty="0" smtClean="0">
              <a:latin typeface="Agenda-Light" pitchFamily="2" charset="0"/>
            </a:endParaRPr>
          </a:p>
          <a:p>
            <a:r>
              <a:rPr lang="en-GB" sz="2200" dirty="0" smtClean="0">
                <a:latin typeface="Agenda-Light" pitchFamily="2" charset="0"/>
              </a:rPr>
              <a:t>There is a new competition format:</a:t>
            </a:r>
          </a:p>
          <a:p>
            <a:pPr marL="0" indent="0">
              <a:buNone/>
            </a:pPr>
            <a:r>
              <a:rPr lang="en-GB" sz="2200" dirty="0">
                <a:latin typeface="Agenda-Light" pitchFamily="2" charset="0"/>
              </a:rPr>
              <a:t>	</a:t>
            </a:r>
            <a:r>
              <a:rPr lang="en-GB" sz="2200" dirty="0" smtClean="0">
                <a:latin typeface="Agenda-Light" pitchFamily="2" charset="0"/>
              </a:rPr>
              <a:t>- ‘Smash’ festival format for Key Stage 1, </a:t>
            </a:r>
          </a:p>
          <a:p>
            <a:pPr marL="0" indent="0">
              <a:buNone/>
            </a:pPr>
            <a:r>
              <a:rPr lang="en-GB" sz="2200" dirty="0" smtClean="0">
                <a:latin typeface="Agenda-Light" pitchFamily="2" charset="0"/>
              </a:rPr>
              <a:t>	- ‘</a:t>
            </a:r>
            <a:r>
              <a:rPr lang="en-GB" sz="2200" dirty="0" err="1" smtClean="0">
                <a:latin typeface="Agenda-Light" pitchFamily="2" charset="0"/>
              </a:rPr>
              <a:t>Tink</a:t>
            </a:r>
            <a:r>
              <a:rPr lang="en-GB" sz="2200" dirty="0" smtClean="0">
                <a:latin typeface="Agenda-Light" pitchFamily="2" charset="0"/>
              </a:rPr>
              <a:t>’ and ‘Flo’ tournament format for Key Stage 2</a:t>
            </a:r>
          </a:p>
          <a:p>
            <a:pPr>
              <a:buNone/>
            </a:pPr>
            <a:endParaRPr lang="en-GB" sz="2200" dirty="0" smtClean="0">
              <a:latin typeface="Agenda-Light" pitchFamily="2" charset="0"/>
            </a:endParaRPr>
          </a:p>
          <a:p>
            <a:r>
              <a:rPr lang="en-GB" sz="2200" dirty="0">
                <a:latin typeface="Agenda-Light" pitchFamily="2" charset="0"/>
              </a:rPr>
              <a:t>T</a:t>
            </a:r>
            <a:r>
              <a:rPr lang="en-GB" sz="2200" dirty="0" smtClean="0">
                <a:latin typeface="Agenda-Light" pitchFamily="2" charset="0"/>
              </a:rPr>
              <a:t>here are also festival formats at the end of each module per age group that will allow for inter and intra competition.   </a:t>
            </a:r>
            <a:endParaRPr lang="en-GB" sz="2400" dirty="0" smtClean="0">
              <a:latin typeface="Agenda-Light" pitchFamily="2" charset="0"/>
            </a:endParaRPr>
          </a:p>
          <a:p>
            <a:endParaRPr lang="en-GB" sz="2200" dirty="0" smtClean="0">
              <a:latin typeface="Agenda-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200" b="1" dirty="0" err="1" smtClean="0">
                <a:latin typeface="Petrol" pitchFamily="50" charset="0"/>
              </a:rPr>
              <a:t>Wandsworth</a:t>
            </a:r>
            <a:r>
              <a:rPr lang="en-GB" sz="2200" b="1" dirty="0" smtClean="0">
                <a:latin typeface="Petrol" pitchFamily="50" charset="0"/>
              </a:rPr>
              <a:t> Racket Pack Programme 2019/20</a:t>
            </a:r>
            <a:endParaRPr lang="en-GB" sz="2200" b="1" dirty="0">
              <a:latin typeface="Petro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1491468"/>
            <a:ext cx="48965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Wandsworth</a:t>
            </a:r>
            <a:r>
              <a:rPr lang="en-GB" b="1" dirty="0" smtClean="0"/>
              <a:t> Racket Pack CPD Workshop</a:t>
            </a:r>
          </a:p>
          <a:p>
            <a:r>
              <a:rPr lang="en-GB" dirty="0" smtClean="0"/>
              <a:t>Friday 13</a:t>
            </a:r>
            <a:r>
              <a:rPr lang="en-GB" baseline="30000" dirty="0" smtClean="0"/>
              <a:t>th</a:t>
            </a:r>
            <a:r>
              <a:rPr lang="en-GB" dirty="0" smtClean="0"/>
              <a:t> September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93335" y="4053627"/>
            <a:ext cx="48965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Wandsworth</a:t>
            </a:r>
            <a:r>
              <a:rPr lang="en-GB" b="1" dirty="0" smtClean="0"/>
              <a:t> Racket Pack Festival</a:t>
            </a:r>
          </a:p>
          <a:p>
            <a:r>
              <a:rPr lang="en-GB" dirty="0" smtClean="0"/>
              <a:t>Date TBC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2634048"/>
            <a:ext cx="48965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Racket Pack Delivery</a:t>
            </a:r>
          </a:p>
          <a:p>
            <a:r>
              <a:rPr lang="en-GB" dirty="0" smtClean="0"/>
              <a:t>Primary schools deliver Racket Pack as part of PE curriculum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293335" y="5192760"/>
            <a:ext cx="489654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London Youth Games Spring Finals</a:t>
            </a:r>
          </a:p>
          <a:p>
            <a:r>
              <a:rPr lang="en-GB" dirty="0" smtClean="0"/>
              <a:t>Winning schools represents </a:t>
            </a:r>
            <a:r>
              <a:rPr lang="en-GB" dirty="0" err="1" smtClean="0"/>
              <a:t>Wandsworth</a:t>
            </a:r>
            <a:r>
              <a:rPr lang="en-GB" dirty="0" smtClean="0"/>
              <a:t> at the London Youth Games Racket Pack Spring Finals</a:t>
            </a:r>
          </a:p>
          <a:p>
            <a:r>
              <a:rPr lang="en-GB" dirty="0" smtClean="0"/>
              <a:t>March 2020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16016" y="2137799"/>
            <a:ext cx="0" cy="4962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41607" y="3557378"/>
            <a:ext cx="0" cy="4962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41607" y="4699958"/>
            <a:ext cx="0" cy="4962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359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346</Words>
  <Application>Microsoft Office PowerPoint</Application>
  <PresentationFormat>On-screen Show (4:3)</PresentationFormat>
  <Paragraphs>57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Agenda-Light</vt:lpstr>
      <vt:lpstr>Arial</vt:lpstr>
      <vt:lpstr>Calibri</vt:lpstr>
      <vt:lpstr>Petrol</vt:lpstr>
      <vt:lpstr>Office Theme</vt:lpstr>
      <vt:lpstr>PowerPoint Presentation</vt:lpstr>
      <vt:lpstr>What is The Racket Pack?</vt:lpstr>
      <vt:lpstr>How does The Racket  Pack work?</vt:lpstr>
      <vt:lpstr>How is The Racket Pack delivered?</vt:lpstr>
      <vt:lpstr>Is there a resource for  The Racket Pack?</vt:lpstr>
      <vt:lpstr>Is there a competition format?</vt:lpstr>
      <vt:lpstr>Wandsworth Racket Pack Programme 2019/20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Jenna Smith</dc:creator>
  <cp:lastModifiedBy>Nick Miller</cp:lastModifiedBy>
  <cp:revision>128</cp:revision>
  <dcterms:created xsi:type="dcterms:W3CDTF">2016-08-09T13:47:16Z</dcterms:created>
  <dcterms:modified xsi:type="dcterms:W3CDTF">2019-07-19T12:45:00Z</dcterms:modified>
</cp:coreProperties>
</file>